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1474785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77518-C64F-00C4-8908-1AEBA862B308}" name="Baham, Tracey" initials="BT" userId="S::tlb551@msstate.edu::3e2bf973-f16b-45a4-9176-2d9d8c4caa99" providerId="AD"/>
  <p188:author id="{10F834CC-CB75-6844-FF99-709D4A2B4CFA}" name="Balius, Shelby" initials="BS" userId="S::sb810@msstate.edu::4e6ef994-ea18-4dde-88cc-7ef86f3aeb2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DE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7852F-6186-4EAF-A142-3FE71979A435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4D6B1-91B1-4703-B0DB-FBA61482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Brent VO</a:t>
            </a:r>
          </a:p>
          <a:p>
            <a:endParaRPr lang="en-US"/>
          </a:p>
          <a:p>
            <a:r>
              <a:rPr lang="en-US"/>
              <a:t>This is the version that we will go live, we’ll start to socialize around the university moving forward in roadshow efforts.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E9F951-5727-4F11-9BEC-B59083E829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4317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42376" y="569314"/>
            <a:ext cx="7540024" cy="2040759"/>
          </a:xfrm>
        </p:spPr>
        <p:txBody>
          <a:bodyPr/>
          <a:lstStyle/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378" y="2890349"/>
            <a:ext cx="7540023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3"/>
            <a:ext cx="3678621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62886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989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534784" y="430146"/>
            <a:ext cx="11196305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54917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7" y="274639"/>
            <a:ext cx="108312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7" y="1600201"/>
            <a:ext cx="10831283" cy="39507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8312516" y="1600204"/>
            <a:ext cx="3269885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61586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538" y="4501931"/>
            <a:ext cx="10233751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536" y="3011380"/>
            <a:ext cx="10233752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1092537" y="378940"/>
            <a:ext cx="10233751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16015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12" y="274639"/>
            <a:ext cx="1104978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613" y="1600204"/>
            <a:ext cx="5462671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88" y="1600204"/>
            <a:ext cx="5273017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6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1" y="274640"/>
            <a:ext cx="7903779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8621" y="1215235"/>
            <a:ext cx="399393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8621" y="1854994"/>
            <a:ext cx="3993931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06116" y="1215235"/>
            <a:ext cx="367628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06116" y="1854994"/>
            <a:ext cx="3676285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207024" y="274640"/>
            <a:ext cx="3269885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207024" y="3116479"/>
            <a:ext cx="3269885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88772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66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88964" y="348214"/>
            <a:ext cx="5187365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817747" y="348217"/>
            <a:ext cx="5913340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270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35" y="273052"/>
            <a:ext cx="6733740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2831" y="273055"/>
            <a:ext cx="3629572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535" y="1435105"/>
            <a:ext cx="6733740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70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39" y="4800601"/>
            <a:ext cx="1058546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6939" y="402901"/>
            <a:ext cx="10585463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39" y="5367341"/>
            <a:ext cx="10585463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63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997" y="274639"/>
            <a:ext cx="1066740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997" y="1600201"/>
            <a:ext cx="10667403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4" y="5940104"/>
            <a:ext cx="12191997" cy="917899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7210724" y="6216620"/>
            <a:ext cx="4615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  <a:latin typeface="+mj-lt"/>
              </a:rPr>
              <a:t>msstate.edu/transformation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040031-BC71-715A-7222-01C82777819F}"/>
              </a:ext>
            </a:extLst>
          </p:cNvPr>
          <p:cNvGrpSpPr/>
          <p:nvPr userDrawn="1"/>
        </p:nvGrpSpPr>
        <p:grpSpPr>
          <a:xfrm>
            <a:off x="-884078" y="1264609"/>
            <a:ext cx="569081" cy="4620041"/>
            <a:chOff x="-884078" y="1264609"/>
            <a:chExt cx="569081" cy="462004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0B2DFC2-B045-1351-4AA6-79ED6EE83690}"/>
                </a:ext>
              </a:extLst>
            </p:cNvPr>
            <p:cNvSpPr/>
            <p:nvPr userDrawn="1"/>
          </p:nvSpPr>
          <p:spPr>
            <a:xfrm>
              <a:off x="-883002" y="1264609"/>
              <a:ext cx="566928" cy="320040"/>
            </a:xfrm>
            <a:prstGeom prst="rect">
              <a:avLst/>
            </a:prstGeom>
            <a:solidFill>
              <a:srgbClr val="D8BE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08164C9-185E-6935-4CD0-2AF9B32863D6}"/>
                </a:ext>
              </a:extLst>
            </p:cNvPr>
            <p:cNvSpPr/>
            <p:nvPr userDrawn="1"/>
          </p:nvSpPr>
          <p:spPr>
            <a:xfrm>
              <a:off x="-883002" y="2129119"/>
              <a:ext cx="566928" cy="320040"/>
            </a:xfrm>
            <a:prstGeom prst="rect">
              <a:avLst/>
            </a:prstGeom>
            <a:solidFill>
              <a:srgbClr val="A4656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BEE1874-5ACD-CB47-DDD5-B9C61BF58049}"/>
                </a:ext>
              </a:extLst>
            </p:cNvPr>
            <p:cNvSpPr/>
            <p:nvPr userDrawn="1"/>
          </p:nvSpPr>
          <p:spPr>
            <a:xfrm>
              <a:off x="-883002" y="2993629"/>
              <a:ext cx="566928" cy="320040"/>
            </a:xfrm>
            <a:prstGeom prst="rect">
              <a:avLst/>
            </a:prstGeom>
            <a:solidFill>
              <a:srgbClr val="720C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40CF510-0D85-BE6D-7144-CFD34CE0523B}"/>
                </a:ext>
              </a:extLst>
            </p:cNvPr>
            <p:cNvSpPr/>
            <p:nvPr userDrawn="1"/>
          </p:nvSpPr>
          <p:spPr>
            <a:xfrm>
              <a:off x="-883002" y="1696864"/>
              <a:ext cx="566928" cy="320040"/>
            </a:xfrm>
            <a:prstGeom prst="rect">
              <a:avLst/>
            </a:prstGeom>
            <a:solidFill>
              <a:srgbClr val="C2989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A0DCA4-F51F-E110-308D-78768F69E067}"/>
                </a:ext>
              </a:extLst>
            </p:cNvPr>
            <p:cNvSpPr/>
            <p:nvPr userDrawn="1"/>
          </p:nvSpPr>
          <p:spPr>
            <a:xfrm>
              <a:off x="-883002" y="2561374"/>
              <a:ext cx="566928" cy="320040"/>
            </a:xfrm>
            <a:prstGeom prst="rect">
              <a:avLst/>
            </a:prstGeom>
            <a:solidFill>
              <a:srgbClr val="86303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Google Shape;63;p7">
              <a:extLst>
                <a:ext uri="{FF2B5EF4-FFF2-40B4-BE49-F238E27FC236}">
                  <a16:creationId xmlns:a16="http://schemas.microsoft.com/office/drawing/2014/main" id="{29A48F91-77A2-A513-BBB1-1F46053C6542}"/>
                </a:ext>
              </a:extLst>
            </p:cNvPr>
            <p:cNvSpPr/>
            <p:nvPr userDrawn="1"/>
          </p:nvSpPr>
          <p:spPr>
            <a:xfrm>
              <a:off x="-884078" y="5568369"/>
              <a:ext cx="569081" cy="316281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" name="Google Shape;64;p7">
              <a:extLst>
                <a:ext uri="{FF2B5EF4-FFF2-40B4-BE49-F238E27FC236}">
                  <a16:creationId xmlns:a16="http://schemas.microsoft.com/office/drawing/2014/main" id="{C4B3CC19-F4FA-18D3-5C91-4DA9A2F0B966}"/>
                </a:ext>
              </a:extLst>
            </p:cNvPr>
            <p:cNvSpPr/>
            <p:nvPr userDrawn="1"/>
          </p:nvSpPr>
          <p:spPr>
            <a:xfrm>
              <a:off x="-884078" y="4282878"/>
              <a:ext cx="569081" cy="316281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" name="Google Shape;65;p7">
              <a:extLst>
                <a:ext uri="{FF2B5EF4-FFF2-40B4-BE49-F238E27FC236}">
                  <a16:creationId xmlns:a16="http://schemas.microsoft.com/office/drawing/2014/main" id="{D05BEAA8-A3DE-AFAE-B10E-0B4EE5C60433}"/>
                </a:ext>
              </a:extLst>
            </p:cNvPr>
            <p:cNvSpPr/>
            <p:nvPr userDrawn="1"/>
          </p:nvSpPr>
          <p:spPr>
            <a:xfrm>
              <a:off x="-884078" y="4711375"/>
              <a:ext cx="569081" cy="316281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" name="Google Shape;66;p7">
              <a:extLst>
                <a:ext uri="{FF2B5EF4-FFF2-40B4-BE49-F238E27FC236}">
                  <a16:creationId xmlns:a16="http://schemas.microsoft.com/office/drawing/2014/main" id="{FBAF57B6-1DBE-DD41-F494-43A595BDF051}"/>
                </a:ext>
              </a:extLst>
            </p:cNvPr>
            <p:cNvSpPr/>
            <p:nvPr userDrawn="1"/>
          </p:nvSpPr>
          <p:spPr>
            <a:xfrm>
              <a:off x="-884078" y="5139872"/>
              <a:ext cx="569081" cy="316281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67;p7">
              <a:extLst>
                <a:ext uri="{FF2B5EF4-FFF2-40B4-BE49-F238E27FC236}">
                  <a16:creationId xmlns:a16="http://schemas.microsoft.com/office/drawing/2014/main" id="{FD7CBB4D-72F0-5A31-5C48-4B0FFAF46C62}"/>
                </a:ext>
              </a:extLst>
            </p:cNvPr>
            <p:cNvSpPr/>
            <p:nvPr userDrawn="1"/>
          </p:nvSpPr>
          <p:spPr>
            <a:xfrm>
              <a:off x="-884078" y="3854381"/>
              <a:ext cx="569081" cy="31628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67;p7">
              <a:extLst>
                <a:ext uri="{FF2B5EF4-FFF2-40B4-BE49-F238E27FC236}">
                  <a16:creationId xmlns:a16="http://schemas.microsoft.com/office/drawing/2014/main" id="{DE3878A9-838F-70D2-0651-6ADF8031E999}"/>
                </a:ext>
              </a:extLst>
            </p:cNvPr>
            <p:cNvSpPr/>
            <p:nvPr userDrawn="1"/>
          </p:nvSpPr>
          <p:spPr>
            <a:xfrm>
              <a:off x="-884078" y="3425884"/>
              <a:ext cx="569081" cy="316281"/>
            </a:xfrm>
            <a:prstGeom prst="rect">
              <a:avLst/>
            </a:prstGeom>
            <a:solidFill>
              <a:srgbClr val="5D1725"/>
            </a:solidFill>
            <a:ln>
              <a:noFill/>
            </a:ln>
            <a:effectLst/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boto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D05E7787-464D-5DB7-0C39-543EE02415C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08242" y="6065610"/>
            <a:ext cx="3482622" cy="66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7F64BCAA-9847-C7B9-55E8-BF65E2830397}"/>
              </a:ext>
            </a:extLst>
          </p:cNvPr>
          <p:cNvSpPr txBox="1">
            <a:spLocks/>
          </p:cNvSpPr>
          <p:nvPr/>
        </p:nvSpPr>
        <p:spPr>
          <a:xfrm>
            <a:off x="680359" y="274639"/>
            <a:ext cx="10831283" cy="77741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5D1724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Transforming MSU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5D1724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F4043A6-A574-D596-7819-14E5A3530A68}"/>
              </a:ext>
            </a:extLst>
          </p:cNvPr>
          <p:cNvGrpSpPr/>
          <p:nvPr/>
        </p:nvGrpSpPr>
        <p:grpSpPr>
          <a:xfrm>
            <a:off x="477518" y="3279026"/>
            <a:ext cx="11236962" cy="2146167"/>
            <a:chOff x="477518" y="3255730"/>
            <a:chExt cx="11236962" cy="214616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2AEEC0-BBEF-FE9F-F364-27BF707AEC2C}"/>
                </a:ext>
              </a:extLst>
            </p:cNvPr>
            <p:cNvSpPr/>
            <p:nvPr/>
          </p:nvSpPr>
          <p:spPr>
            <a:xfrm>
              <a:off x="2771163" y="3255730"/>
              <a:ext cx="2062381" cy="2146167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0" rIns="4572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STRENGTHEN OUR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BONDS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  <a:ea typeface="+mn-ea"/>
                  <a:cs typeface="+mn-cs"/>
                </a:rPr>
                <a:t>Grow and nurture relationships that further enhance our vibrant community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974ACB1-F496-6ED2-73FD-8B6E425F067C}"/>
                </a:ext>
              </a:extLst>
            </p:cNvPr>
            <p:cNvSpPr/>
            <p:nvPr/>
          </p:nvSpPr>
          <p:spPr>
            <a:xfrm>
              <a:off x="5064808" y="3255730"/>
              <a:ext cx="2062381" cy="2146167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0" rIns="4572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IGNITE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INNOVATION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  <a:ea typeface="+mn-ea"/>
                  <a:cs typeface="+mn-cs"/>
                </a:rPr>
                <a:t>Foster life-changing research and creative endeavors to advance our society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78576F-AF4E-03E4-2176-F4BE120B7DA4}"/>
                </a:ext>
              </a:extLst>
            </p:cNvPr>
            <p:cNvSpPr/>
            <p:nvPr/>
          </p:nvSpPr>
          <p:spPr>
            <a:xfrm>
              <a:off x="9652099" y="3255730"/>
              <a:ext cx="2062381" cy="2146167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0" rIns="4572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TELL OUR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STORY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  <a:ea typeface="+mn-ea"/>
                  <a:cs typeface="+mn-cs"/>
                </a:rPr>
                <a:t>Grow awareness and shape the perception of MSU by amplifying the stories, impacts, and excitement of our community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D9C66AF-5C16-ABF9-CBF3-0CDAD8EE1645}"/>
                </a:ext>
              </a:extLst>
            </p:cNvPr>
            <p:cNvSpPr/>
            <p:nvPr/>
          </p:nvSpPr>
          <p:spPr>
            <a:xfrm>
              <a:off x="7358453" y="3255730"/>
              <a:ext cx="2062381" cy="2146167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0" rIns="4572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ELEVATE OUR COMMUNITY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  <a:ea typeface="+mn-ea"/>
                  <a:cs typeface="+mn-cs"/>
                </a:rPr>
                <a:t>Serve our communities with the knowledge and experience that address critical challenges and unique opportunities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609B40E-F71A-6E21-0917-066D251CD8B6}"/>
                </a:ext>
              </a:extLst>
            </p:cNvPr>
            <p:cNvSpPr/>
            <p:nvPr/>
          </p:nvSpPr>
          <p:spPr>
            <a:xfrm>
              <a:off x="477518" y="3255730"/>
              <a:ext cx="2062381" cy="2146167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0" rIns="4572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 dirty="0">
                  <a:ln>
                    <a:noFill/>
                  </a:ln>
                  <a:solidFill>
                    <a:srgbClr val="5D1725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SERVE THE WHOLE STUDENT</a:t>
              </a:r>
            </a:p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/>
                  <a:ea typeface="+mn-ea"/>
                  <a:cs typeface="+mn-cs"/>
                </a:rPr>
                <a:t>Help students thrive through innovative academic programs and memorable experiences while ensuring a holistic focus on student well-being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E7A351FF-4390-B16B-DAEE-0600B22046FA}"/>
              </a:ext>
            </a:extLst>
          </p:cNvPr>
          <p:cNvSpPr/>
          <p:nvPr/>
        </p:nvSpPr>
        <p:spPr>
          <a:xfrm>
            <a:off x="477518" y="1262025"/>
            <a:ext cx="11236962" cy="175697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0" rIns="18288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5D1725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At Mississippi State, we’re redefining the role of a Land Grant university. We provide an innovative, hands-on learning experience, 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​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5D1725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meeting all students where they are and equipping them for a world that needs their talent.  We’re working to help our communities prosper while exploring cutting-edge solutions to the world’s biggest challenges.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5D1725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Together, we’re taking care of what matters in the 21st century – starting in our own backyard.</a:t>
            </a:r>
          </a:p>
        </p:txBody>
      </p:sp>
    </p:spTree>
    <p:extLst>
      <p:ext uri="{BB962C8B-B14F-4D97-AF65-F5344CB8AC3E}">
        <p14:creationId xmlns:p14="http://schemas.microsoft.com/office/powerpoint/2010/main" val="2231021753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193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Roboto</vt:lpstr>
      <vt:lpstr>MSU_Maroon&amp;Grey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Pillar Owner Meeting</dc:title>
  <dc:creator>Balius, Shelby</dc:creator>
  <cp:lastModifiedBy>Balius, Shelby</cp:lastModifiedBy>
  <cp:revision>4</cp:revision>
  <dcterms:created xsi:type="dcterms:W3CDTF">2023-02-13T16:09:42Z</dcterms:created>
  <dcterms:modified xsi:type="dcterms:W3CDTF">2023-04-09T15:52:59Z</dcterms:modified>
</cp:coreProperties>
</file>